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4" d="100"/>
          <a:sy n="74" d="100"/>
        </p:scale>
        <p:origin x="308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1EA2-2180-4171-9A12-9C7BCF178F9C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0A89-0C51-405C-BEDD-0ED133551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446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1EA2-2180-4171-9A12-9C7BCF178F9C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0A89-0C51-405C-BEDD-0ED133551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671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1EA2-2180-4171-9A12-9C7BCF178F9C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0A89-0C51-405C-BEDD-0ED133551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37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1EA2-2180-4171-9A12-9C7BCF178F9C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0A89-0C51-405C-BEDD-0ED133551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98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1EA2-2180-4171-9A12-9C7BCF178F9C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0A89-0C51-405C-BEDD-0ED133551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086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1EA2-2180-4171-9A12-9C7BCF178F9C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0A89-0C51-405C-BEDD-0ED133551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05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1EA2-2180-4171-9A12-9C7BCF178F9C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0A89-0C51-405C-BEDD-0ED133551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61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1EA2-2180-4171-9A12-9C7BCF178F9C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0A89-0C51-405C-BEDD-0ED133551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37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1EA2-2180-4171-9A12-9C7BCF178F9C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0A89-0C51-405C-BEDD-0ED133551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788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1EA2-2180-4171-9A12-9C7BCF178F9C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0A89-0C51-405C-BEDD-0ED133551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003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1EA2-2180-4171-9A12-9C7BCF178F9C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0A89-0C51-405C-BEDD-0ED133551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946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71EA2-2180-4171-9A12-9C7BCF178F9C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80A89-0C51-405C-BEDD-0ED133551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811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8250" t="29645" r="15850" b="18416"/>
          <a:stretch/>
        </p:blipFill>
        <p:spPr>
          <a:xfrm>
            <a:off x="420624" y="402336"/>
            <a:ext cx="1938528" cy="2029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0624" y="2651760"/>
            <a:ext cx="1065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Em1_2jun                         em4_2jun                        em6_2jun                       </a:t>
            </a:r>
            <a:r>
              <a:rPr lang="en-GB" dirty="0" smtClean="0"/>
              <a:t> em10_2jun                              em11_2jun </a:t>
            </a:r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700" t="31050" r="15100" b="14673"/>
          <a:stretch/>
        </p:blipFill>
        <p:spPr>
          <a:xfrm>
            <a:off x="2633472" y="402336"/>
            <a:ext cx="1889970" cy="20299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66000" t="32921" r="15700" b="7654"/>
          <a:stretch/>
        </p:blipFill>
        <p:spPr>
          <a:xfrm>
            <a:off x="4797762" y="402336"/>
            <a:ext cx="1950048" cy="2029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65550" t="36197" r="21550" b="26839"/>
          <a:stretch/>
        </p:blipFill>
        <p:spPr>
          <a:xfrm>
            <a:off x="7022129" y="402336"/>
            <a:ext cx="2209839" cy="2029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67950" t="39472" r="14050" b="9993"/>
          <a:stretch/>
        </p:blipFill>
        <p:spPr>
          <a:xfrm>
            <a:off x="9506287" y="402336"/>
            <a:ext cx="2255520" cy="2029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67200" t="34325" r="15700" b="14205"/>
          <a:stretch/>
        </p:blipFill>
        <p:spPr>
          <a:xfrm>
            <a:off x="420624" y="3529584"/>
            <a:ext cx="1938528" cy="18705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5846" y="5539253"/>
            <a:ext cx="5838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Em3_4mar                       em2_4mar                        em1_13Dec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67350" t="36197" r="15400" b="10461"/>
          <a:stretch/>
        </p:blipFill>
        <p:spPr>
          <a:xfrm>
            <a:off x="2633472" y="3529584"/>
            <a:ext cx="1808732" cy="17930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/>
          <a:srcRect l="69450" t="39472" r="14800" b="7186"/>
          <a:stretch/>
        </p:blipFill>
        <p:spPr>
          <a:xfrm>
            <a:off x="4812666" y="3558616"/>
            <a:ext cx="1624710" cy="176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0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0500" t="12614"/>
          <a:stretch/>
        </p:blipFill>
        <p:spPr>
          <a:xfrm>
            <a:off x="396240" y="0"/>
            <a:ext cx="11795760" cy="667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53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8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University of Manchester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Forsyth</dc:creator>
  <cp:lastModifiedBy>Jessica Forsyth</cp:lastModifiedBy>
  <cp:revision>4</cp:revision>
  <dcterms:created xsi:type="dcterms:W3CDTF">2021-05-26T14:22:00Z</dcterms:created>
  <dcterms:modified xsi:type="dcterms:W3CDTF">2021-05-26T15:16:15Z</dcterms:modified>
</cp:coreProperties>
</file>